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38.xml" ContentType="application/vnd.openxmlformats-officedocument.presentationml.tag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ags/tag41.xml" ContentType="application/vnd.openxmlformats-officedocument.presentationml.tags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tags/tag57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slideLayouts/slideLayout222.xml" ContentType="application/vnd.openxmlformats-officedocument.presentationml.slideLayout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ags/tag29.xml" ContentType="application/vnd.openxmlformats-officedocument.presentationml.tags+xml"/>
  <Override PartName="/ppt/slideLayouts/slideLayout238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ags/tag43.xml" ContentType="application/vnd.openxmlformats-officedocument.presentationml.tags+xml"/>
  <Override PartName="/ppt/theme/theme23.xml" ContentType="application/vnd.openxmlformats-officedocument.them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tags/tag32.xml" ContentType="application/vnd.openxmlformats-officedocument.presentationml.tags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ags/tag59.xml" ContentType="application/vnd.openxmlformats-officedocument.presentationml.tags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tags/tag26.xml" ContentType="application/vnd.openxmlformats-officedocument.presentationml.tags+xml"/>
  <Override PartName="/ppt/slideLayouts/slideLayout235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tags/tag15.xml" ContentType="application/vnd.openxmlformats-officedocument.presentationml.tags+xml"/>
  <Override PartName="/ppt/tags/tag62.xml" ContentType="application/vnd.openxmlformats-officedocument.presentationml.tags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ags/tag45.xml" ContentType="application/vnd.openxmlformats-officedocument.presentationml.tags+xml"/>
  <Override PartName="/ppt/theme/theme14.xml" ContentType="application/vnd.openxmlformats-officedocument.theme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39.xml" ContentType="application/vnd.openxmlformats-officedocument.presentationml.tags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ags/tag17.xml" ContentType="application/vnd.openxmlformats-officedocument.presentationml.tags+xml"/>
  <Override PartName="/ppt/slideLayouts/slideLayout237.xml" ContentType="application/vnd.openxmlformats-officedocument.presentationml.slideLayout+xml"/>
  <Override PartName="/ppt/tags/tag64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tags/tag53.xml" ContentType="application/vnd.openxmlformats-officedocument.presentationml.tags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heme/theme22.xml" ContentType="application/vnd.openxmlformats-officedocument.them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tags/tag20.xml" ContentType="application/vnd.openxmlformats-officedocument.presentationml.tags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tags/tag36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tags/tag50.xml" ContentType="application/vnd.openxmlformats-officedocument.presentationml.tags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ags/tag19.xml" ContentType="application/vnd.openxmlformats-officedocument.presentationml.tags+xml"/>
  <Override PartName="/ppt/slideLayouts/slideLayout239.xml" ContentType="application/vnd.openxmlformats-officedocument.presentationml.slideLayout+xml"/>
  <Override PartName="/ppt/tags/tag66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ags/tag55.xml" ContentType="application/vnd.openxmlformats-officedocument.presentationml.tags+xml"/>
  <Override PartName="/ppt/slideLayouts/slideLayout206.xml" ContentType="application/vnd.openxmlformats-officedocument.presentationml.slideLayout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ags/tag22.xml" ContentType="application/vnd.openxmlformats-officedocument.presentationml.tags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ags/tag11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tags/tag49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slideLayouts/slideLayout236.xml" ContentType="application/vnd.openxmlformats-officedocument.presentationml.slideLayout+xml"/>
  <Override PartName="/ppt/slideMasters/slideMaster22.xml" ContentType="application/vnd.openxmlformats-officedocument.presentationml.slideMaster+xml"/>
  <Override PartName="/ppt/tags/tag52.xml" ContentType="application/vnd.openxmlformats-officedocument.presentationml.tags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ags/tag46.xml" ContentType="application/vnd.openxmlformats-officedocument.presentationml.tags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ags/tag24.xml" ContentType="application/vnd.openxmlformats-officedocument.presentationml.tags+xml"/>
  <Override PartName="/ppt/slideLayouts/slideLayout2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56" r:id="rId7"/>
    <p:sldMasterId id="2147483780" r:id="rId8"/>
    <p:sldMasterId id="2147483995" r:id="rId9"/>
    <p:sldMasterId id="2147484355" r:id="rId10"/>
    <p:sldMasterId id="2147484654" r:id="rId11"/>
    <p:sldMasterId id="2147484666" r:id="rId12"/>
    <p:sldMasterId id="2147485052" r:id="rId13"/>
    <p:sldMasterId id="2147485064" r:id="rId14"/>
    <p:sldMasterId id="2147485076" r:id="rId15"/>
    <p:sldMasterId id="2147485112" r:id="rId16"/>
    <p:sldMasterId id="2147485124" r:id="rId17"/>
    <p:sldMasterId id="2147485378" r:id="rId18"/>
    <p:sldMasterId id="2147485390" r:id="rId19"/>
    <p:sldMasterId id="2147485402" r:id="rId20"/>
    <p:sldMasterId id="2147485414" r:id="rId21"/>
    <p:sldMasterId id="2147485426" r:id="rId22"/>
  </p:sldMasterIdLst>
  <p:notesMasterIdLst>
    <p:notesMasterId r:id="rId112"/>
  </p:notesMasterIdLst>
  <p:handoutMasterIdLst>
    <p:handoutMasterId r:id="rId113"/>
  </p:handoutMasterIdLst>
  <p:sldIdLst>
    <p:sldId id="258" r:id="rId23"/>
    <p:sldId id="651" r:id="rId24"/>
    <p:sldId id="525" r:id="rId25"/>
    <p:sldId id="269" r:id="rId26"/>
    <p:sldId id="270" r:id="rId27"/>
    <p:sldId id="271" r:id="rId28"/>
    <p:sldId id="272" r:id="rId29"/>
    <p:sldId id="274" r:id="rId30"/>
    <p:sldId id="275" r:id="rId31"/>
    <p:sldId id="276" r:id="rId32"/>
    <p:sldId id="277" r:id="rId33"/>
    <p:sldId id="278" r:id="rId34"/>
    <p:sldId id="479" r:id="rId35"/>
    <p:sldId id="483" r:id="rId36"/>
    <p:sldId id="658" r:id="rId37"/>
    <p:sldId id="659" r:id="rId38"/>
    <p:sldId id="488" r:id="rId39"/>
    <p:sldId id="489" r:id="rId40"/>
    <p:sldId id="490" r:id="rId41"/>
    <p:sldId id="420" r:id="rId42"/>
    <p:sldId id="478" r:id="rId43"/>
    <p:sldId id="676" r:id="rId44"/>
    <p:sldId id="677" r:id="rId45"/>
    <p:sldId id="678" r:id="rId46"/>
    <p:sldId id="679" r:id="rId47"/>
    <p:sldId id="425" r:id="rId48"/>
    <p:sldId id="649" r:id="rId49"/>
    <p:sldId id="394" r:id="rId50"/>
    <p:sldId id="395" r:id="rId51"/>
    <p:sldId id="396" r:id="rId52"/>
    <p:sldId id="652" r:id="rId53"/>
    <p:sldId id="615" r:id="rId54"/>
    <p:sldId id="616" r:id="rId55"/>
    <p:sldId id="617" r:id="rId56"/>
    <p:sldId id="618" r:id="rId57"/>
    <p:sldId id="619" r:id="rId58"/>
    <p:sldId id="620" r:id="rId59"/>
    <p:sldId id="621" r:id="rId60"/>
    <p:sldId id="622" r:id="rId61"/>
    <p:sldId id="397" r:id="rId62"/>
    <p:sldId id="662" r:id="rId63"/>
    <p:sldId id="663" r:id="rId64"/>
    <p:sldId id="664" r:id="rId65"/>
    <p:sldId id="665" r:id="rId66"/>
    <p:sldId id="666" r:id="rId67"/>
    <p:sldId id="667" r:id="rId68"/>
    <p:sldId id="668" r:id="rId69"/>
    <p:sldId id="669" r:id="rId70"/>
    <p:sldId id="670" r:id="rId71"/>
    <p:sldId id="671" r:id="rId72"/>
    <p:sldId id="672" r:id="rId73"/>
    <p:sldId id="673" r:id="rId74"/>
    <p:sldId id="674" r:id="rId75"/>
    <p:sldId id="471" r:id="rId76"/>
    <p:sldId id="653" r:id="rId77"/>
    <p:sldId id="654" r:id="rId78"/>
    <p:sldId id="655" r:id="rId79"/>
    <p:sldId id="680" r:id="rId80"/>
    <p:sldId id="681" r:id="rId81"/>
    <p:sldId id="682" r:id="rId82"/>
    <p:sldId id="683" r:id="rId83"/>
    <p:sldId id="684" r:id="rId84"/>
    <p:sldId id="685" r:id="rId85"/>
    <p:sldId id="686" r:id="rId86"/>
    <p:sldId id="598" r:id="rId87"/>
    <p:sldId id="626" r:id="rId88"/>
    <p:sldId id="627" r:id="rId89"/>
    <p:sldId id="628" r:id="rId90"/>
    <p:sldId id="458" r:id="rId91"/>
    <p:sldId id="629" r:id="rId92"/>
    <p:sldId id="630" r:id="rId93"/>
    <p:sldId id="631" r:id="rId94"/>
    <p:sldId id="632" r:id="rId95"/>
    <p:sldId id="633" r:id="rId96"/>
    <p:sldId id="634" r:id="rId97"/>
    <p:sldId id="646" r:id="rId98"/>
    <p:sldId id="647" r:id="rId99"/>
    <p:sldId id="635" r:id="rId100"/>
    <p:sldId id="637" r:id="rId101"/>
    <p:sldId id="638" r:id="rId102"/>
    <p:sldId id="640" r:id="rId103"/>
    <p:sldId id="427" r:id="rId104"/>
    <p:sldId id="413" r:id="rId105"/>
    <p:sldId id="414" r:id="rId106"/>
    <p:sldId id="597" r:id="rId107"/>
    <p:sldId id="611" r:id="rId108"/>
    <p:sldId id="612" r:id="rId109"/>
    <p:sldId id="645" r:id="rId110"/>
    <p:sldId id="648" r:id="rId111"/>
  </p:sldIdLst>
  <p:sldSz cx="9144000" cy="6858000" type="screen4x3"/>
  <p:notesSz cx="6797675" cy="9926638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008000"/>
    <a:srgbClr val="3A67B0"/>
    <a:srgbClr val="000000"/>
    <a:srgbClr val="00B0F0"/>
    <a:srgbClr val="11FFFC"/>
    <a:srgbClr val="BDD6E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117" Type="http://schemas.openxmlformats.org/officeDocument/2006/relationships/tableStyles" Target="tableStyles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slide" Target="slides/slide67.xml"/><Relationship Id="rId112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87" Type="http://schemas.openxmlformats.org/officeDocument/2006/relationships/slide" Target="slides/slide65.xml"/><Relationship Id="rId102" Type="http://schemas.openxmlformats.org/officeDocument/2006/relationships/slide" Target="slides/slide80.xml"/><Relationship Id="rId110" Type="http://schemas.openxmlformats.org/officeDocument/2006/relationships/slide" Target="slides/slide88.xml"/><Relationship Id="rId11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90" Type="http://schemas.openxmlformats.org/officeDocument/2006/relationships/slide" Target="slides/slide68.xml"/><Relationship Id="rId95" Type="http://schemas.openxmlformats.org/officeDocument/2006/relationships/slide" Target="slides/slide7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slide" Target="slides/slide55.xml"/><Relationship Id="rId100" Type="http://schemas.openxmlformats.org/officeDocument/2006/relationships/slide" Target="slides/slide78.xml"/><Relationship Id="rId105" Type="http://schemas.openxmlformats.org/officeDocument/2006/relationships/slide" Target="slides/slide83.xml"/><Relationship Id="rId11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93" Type="http://schemas.openxmlformats.org/officeDocument/2006/relationships/slide" Target="slides/slide71.xml"/><Relationship Id="rId98" Type="http://schemas.openxmlformats.org/officeDocument/2006/relationships/slide" Target="slides/slide7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103" Type="http://schemas.openxmlformats.org/officeDocument/2006/relationships/slide" Target="slides/slide81.xml"/><Relationship Id="rId108" Type="http://schemas.openxmlformats.org/officeDocument/2006/relationships/slide" Target="slides/slide86.xml"/><Relationship Id="rId116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91" Type="http://schemas.openxmlformats.org/officeDocument/2006/relationships/slide" Target="slides/slide69.xml"/><Relationship Id="rId96" Type="http://schemas.openxmlformats.org/officeDocument/2006/relationships/slide" Target="slides/slide74.xml"/><Relationship Id="rId111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6" Type="http://schemas.openxmlformats.org/officeDocument/2006/relationships/slide" Target="slides/slide84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94" Type="http://schemas.openxmlformats.org/officeDocument/2006/relationships/slide" Target="slides/slide72.xml"/><Relationship Id="rId99" Type="http://schemas.openxmlformats.org/officeDocument/2006/relationships/slide" Target="slides/slide77.xml"/><Relationship Id="rId101" Type="http://schemas.openxmlformats.org/officeDocument/2006/relationships/slide" Target="slides/slide7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109" Type="http://schemas.openxmlformats.org/officeDocument/2006/relationships/slide" Target="slides/slide8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slide" Target="slides/slide75.xml"/><Relationship Id="rId104" Type="http://schemas.openxmlformats.org/officeDocument/2006/relationships/slide" Target="slides/slide8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r">
              <a:defRPr sz="1200"/>
            </a:lvl1pPr>
          </a:lstStyle>
          <a:p>
            <a:pPr>
              <a:defRPr/>
            </a:pPr>
            <a:fld id="{FD56351C-7173-408D-AA01-73CB402F7876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r">
              <a:defRPr sz="1200"/>
            </a:lvl1pPr>
          </a:lstStyle>
          <a:p>
            <a:pPr>
              <a:defRPr/>
            </a:pPr>
            <a:fld id="{A153E01E-DBE4-4522-B277-171CFF1162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70470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827CC2B1-DEC0-4E82-8FBF-56E3D0B784F7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62" tIns="46081" rIns="92162" bIns="46081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E10560A2-6332-4F13-8FB9-C9FEFA3D81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28766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9E5BD1-1AB7-42D7-A869-D267BC6AF45B}" type="slidenum">
              <a:rPr lang="es-ES" smtClean="0">
                <a:latin typeface="Times" pitchFamily="18" charset="0"/>
              </a:rPr>
              <a:pPr>
                <a:defRPr/>
              </a:pPr>
              <a:t>17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894D52-1B33-4757-8C17-327684B360E4}" type="slidenum">
              <a:rPr lang="es-ES" smtClean="0">
                <a:latin typeface="Times" pitchFamily="18" charset="0"/>
              </a:rPr>
              <a:pPr>
                <a:defRPr/>
              </a:pPr>
              <a:t>19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43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467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44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467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45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46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2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22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21.xml"/><Relationship Id="rId4" Type="http://schemas.openxmlformats.org/officeDocument/2006/relationships/tags" Target="../tags/tag38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2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2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506C8-3288-4AEC-9523-009930C1FC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ADAE9-8A77-4BD4-8FD0-7FC2A6AEAF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ECB30-A2AB-49DB-8951-D1256AB4D68D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3C686-293C-42B6-8081-3269F40D29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EAA6A-655C-4F79-BA15-ED7C3DD2B5AA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2E8B6-5D2E-4363-A387-F090FA9128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E75D3-2D94-4959-A566-FEEB23E1CBC1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49B96-76A3-4ECB-8E9D-10FD77448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7659F-ED0F-4BED-998C-34FA709A3BF9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B3D04-BC8D-4D91-954F-B0CAC83F84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A10BE-7D5A-4FB9-89CD-98451EF2DA03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0422A-D949-4D75-9802-F23A7F1402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69C6B-74B8-4ED3-9DD6-AB6FCBB4A1BE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EE0BD-F14D-46D9-A6E6-6B7236341E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CF1C5-734F-4A2C-B33C-3B07B703C3DC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775F5-2152-4D4C-ADB9-9A656AD2AB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422A1-DF73-4B2F-8053-E3DC8D411C3F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FA58B-EF2B-4ACD-88B4-58580246E8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787CE-9FE1-4991-8D7D-9CDEB24369D6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C303B-8E92-481F-A8CE-A266280F2A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30B2C-744B-4084-AF23-C61CD0C3677A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B364A-BEE9-4A43-BA57-06F5632963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19C1-6AB8-4FF0-8C16-4677741236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629D1-673C-4895-8514-ADF49CE56360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3AC4-51BA-4E5B-8236-0FD35F755B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0B86F07-B558-4002-A75F-80DD9DB834B5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7F0AA4E-960B-48F6-BE1B-5D7E5BE86C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7D05621-69A2-491E-B92E-A0886E776EBB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4CCA750-BE96-4AE4-904B-1F134B8E58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102BAC7-C3CD-4EAC-BF10-D1229BA050BD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9E762AE-E754-4F63-B6B5-E27DA668AB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B252ED3-5A97-431B-8A6F-362CD30A26E0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20713A-4E0A-4B31-AF24-A25D559690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CCAB1ED-C9B4-42E9-8E96-F510A9D860B5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7F1FD7E-F965-4D81-A752-4099621B85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8112737-894D-485B-839F-4DFDA09F6315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104ABC1-45D8-4A25-AF7E-500F037079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CA3E1D5-4823-4575-AF5D-9A54DE9FE9E8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8011A71-7C81-4217-913B-489E97EA23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651239B-4E7A-4AA8-BD48-2B93FBC8DD73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79FA820-538A-494E-B8D5-E757E09A2E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A79182D-958C-42DE-83D2-02919A9B7F55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5FC491C-E312-4AC0-81AA-BE2106740B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B3A26-679B-4905-8E9C-0152E84D53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F934BB6-BF1F-4564-B82C-2400D91C329E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3F5BC35-76AF-4CC2-84E6-2E0A110A80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7A442A5-88D5-444B-92FB-405758A7C2AC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973B594-1F00-48D2-9858-F9883A564B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180ABEB-D74A-4730-BC13-E1F72A6BD752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7F46B57-911D-481C-98D8-42E80C413E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07A88A8-4A78-4358-BA66-7B8D76E4D574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B44E030-B554-4728-BDB1-652CB0669E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B406A09-31F8-4F72-BE6A-6C8B46438537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6751DFB-1D45-459A-A6E7-DCF8279A99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5E06C7F-14DE-4BCB-BC3B-426723F258D9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8083734-35DC-4968-8177-B671AEECE0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44D54FA-7A15-4F8D-AA24-A73A81472D5A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CE6046D-5E49-41E3-9D60-D383DC0B17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8D6710C-9A65-48DC-A1D1-D22A522F6D4B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C814E68-65C0-4345-B952-0C39CF41D6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1CBE040-7D61-4AF2-93A4-E690E8C4C786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F5CD15E-A897-4170-9247-741BC7D668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9F00F3A-4B98-45B5-ACBC-68887E6D4B7B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D34DA61-BD5C-4A72-AC6F-93DA609DB3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45EED-71AF-415A-B461-E45B7A0741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1CD3BDE-D727-4365-B76C-D364E191BDF6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B7B6DB4-9322-4933-BF89-20D695BF02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377A800-E8A0-4733-8155-5D697B74D5DB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11912DB-56D4-4194-ADF6-44BAE5AFD9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7E15EC4-9C97-4F83-9AFD-168549558DDD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4864CA0-07C6-4E7F-A781-7A73A9DCFF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E63F2-2221-4E62-90D8-2265543859A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44FAB-CA93-4D11-9C65-170296EE32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ED25B-9646-4D7E-9B3E-89B8C41A6F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BC882-5FE7-4859-9AEF-D42D0C2692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C6896-998B-4652-BB83-4BCA93C86D8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6E85F-1136-4572-AEC5-77E00E1F2EF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EB00B-B7AE-4056-93CD-ECC55DE16DA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242D8-C06C-4F29-9DB0-BB1A3035D3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5A8FA-445D-4A48-B38B-CF164824980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0AE3D-E3E3-4A2A-92C2-4407055BA3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101D7-D178-48C9-98FB-B1D11D813D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5CEB8-DB23-4BBA-9516-82AEEFC8FFB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64676-F9E5-4EE2-8C44-6C58FFE9D6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20CF0-DAF5-4732-8C22-2045032DC9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B164F-62FD-4BA3-9C3F-AF0D7FAB47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3DD2C-7429-4B2C-959D-41FC4FF57C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775CF-F80F-43B2-A7D6-F31CEAE291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E701C-79A2-495B-8430-58F1201DB0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1E5E4-4AAA-40F8-B6E2-D25401D9D2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98E31-8AB9-4902-A701-8AFF0B7E16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39958-BD83-4374-9227-F9BD63F69F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89355-F03A-4A1D-B922-8CCCEFCFB8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3557E-26DF-4986-A7C4-6B8E608262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17007-6CE2-450E-89A6-067D7AE9DE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7AB4B-B790-4C55-90BF-E257C5426C6B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B7BA3-BA12-4275-8002-B0F3A1F9A4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FC2B7-1BEE-441D-9FF7-9011D876F2FB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5B906-CE2A-411F-A984-2053624CE3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68CD9-07F2-44DC-93F4-095A17A4E079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D4F32-917F-42CC-8399-0F124B161A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D2460-944B-4D9E-83E8-FF99803AAEBA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A7E0A-4261-448B-BB4E-DD6ED1FDA8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062B2-88A5-42A1-9532-237CB6BEDFB9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A86F1-2BA5-45C5-A4FB-739957BE03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5A616-ABC0-4D84-93FB-49A13B0097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1EA79-E7C0-44A2-B019-C36AFA78FA12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ED015-8C87-4CE1-8BAD-5322531621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9B43D-DA45-49D0-816F-A732F31026CF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454B6-087D-42A5-991A-22B5934DED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AA2FD-2BB9-4BEF-B9B6-8E3FBA451510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F946-874A-44E6-8025-0E6BF524BA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07800-1BA2-485B-BE1F-82DF2944FE69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2BDE3-A878-4B68-955A-02B9C58D6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3ECCE-61DE-48A3-BE0B-A24E22C9D4D2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5DABB-F56A-4006-8E31-B55D02C8D9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B2B04-39D4-4299-821C-D061FFC77784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0084A-2BC8-4354-8E9C-CDEF05CBD7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57DC2-BBA4-4722-846B-2E8148FA394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F377E-235D-4DF3-80CA-A86D1F4331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5A7DE-0D54-48D6-ABE9-BD1C03312D9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26740-5B7B-4D66-BFAD-D8DA4AC9D65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FDF7E-3931-4EAB-859B-9B9CBBD284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9B572-0413-447C-9A2F-BB12F7BA0C6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DD27C-F222-4216-AF34-F98DCBAB4E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D700A-6D39-4F11-A0A7-0A970046790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5365B-38B4-4FA5-81F3-A72579EB8C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4D927-4150-47B1-9855-1CCAB53ACF7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67638-75FA-4250-B2F4-639165A34D9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2C017-0957-480C-9E6B-0A0812AA1E7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8E83B-4D07-4A9D-9F93-E9320FD74C2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11CE9-D0E3-4DB5-860C-EC078D191F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9D2C6-FA46-4A6A-A816-D301DDFE37E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690E3-4DC8-4BC2-80A2-F13202766B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6F4BA-E696-4EEF-87E5-44E199051C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6AC45-CDE5-4203-977E-0F6C488D48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D6E60-A5EC-47A9-8262-8192477C86C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EBBFB-86E8-4996-A79E-526187BFB02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F21D7-3C23-4FE2-98D9-29D41010431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20E57-FA1D-4B5A-9CCE-B506C4BA353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EB21C-9A2E-4A16-AA29-4B3669FCEEF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59CF2-4541-4419-92D3-565E278B8A3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3950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6463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006BF-1910-4519-AEC1-DB1071F909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72635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27792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37876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44828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750204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80136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1940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13911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58475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20416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2CCDF-6FC4-4CF6-A4F0-3AC76001D52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42CD8-A875-4626-95D0-822D067FD9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4181728"/>
      </p:ext>
    </p:extLst>
  </p:cSld>
  <p:clrMapOvr>
    <a:masterClrMapping/>
  </p:clrMapOvr>
  <p:transition spd="slow">
    <p:dissolv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4723619"/>
      </p:ext>
    </p:extLst>
  </p:cSld>
  <p:clrMapOvr>
    <a:masterClrMapping/>
  </p:clrMapOvr>
  <p:transition spd="slow">
    <p:dissolv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7814259"/>
      </p:ext>
    </p:extLst>
  </p:cSld>
  <p:clrMapOvr>
    <a:masterClrMapping/>
  </p:clrMapOvr>
  <p:transition spd="slow">
    <p:dissolv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1438544"/>
      </p:ext>
    </p:extLst>
  </p:cSld>
  <p:clrMapOvr>
    <a:masterClrMapping/>
  </p:clrMapOvr>
  <p:transition spd="slow">
    <p:dissolv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303186"/>
      </p:ext>
    </p:extLst>
  </p:cSld>
  <p:clrMapOvr>
    <a:masterClrMapping/>
  </p:clrMapOvr>
  <p:transition spd="slow">
    <p:dissolv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2188457"/>
      </p:ext>
    </p:extLst>
  </p:cSld>
  <p:clrMapOvr>
    <a:masterClrMapping/>
  </p:clrMapOvr>
  <p:transition spd="slow">
    <p:dissolv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373808"/>
      </p:ext>
    </p:extLst>
  </p:cSld>
  <p:clrMapOvr>
    <a:masterClrMapping/>
  </p:clrMapOvr>
  <p:transition spd="slow">
    <p:dissolv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9839894"/>
      </p:ext>
    </p:extLst>
  </p:cSld>
  <p:clrMapOvr>
    <a:masterClrMapping/>
  </p:clrMapOvr>
  <p:transition spd="slow">
    <p:dissolv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927703"/>
      </p:ext>
    </p:extLst>
  </p:cSld>
  <p:clrMapOvr>
    <a:masterClrMapping/>
  </p:clrMapOvr>
  <p:transition spd="slow">
    <p:dissolv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550881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00BF7-AF08-4927-B20B-5DBB4D1E52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D04A-15CA-44EF-87A0-8E02C27FF5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8932-75DB-49C8-A6F5-332335CE0C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46958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A327-5546-43A2-A314-780B742678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C2C6-3989-4190-9151-D46A8D429E9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04044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30E0A-70B3-405C-A6FF-F48BBFE223A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3DEC-AC5E-43B8-97B5-7A8865C544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79939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B0168-239D-49F8-ABE3-C42B374EFEF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D4C1-03BC-4804-AAB8-DA0F73EE942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82166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CE6D-372C-4B8D-809A-E98CB5CCCF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5198-E115-40F1-AA38-2A6BAB9EB5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29382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10444-6737-48C3-A17F-4EF5E38FD8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802C-F930-4F4B-9710-CF5FC07553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084412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1A045-A308-476A-9916-69DCDB2948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55DF-12D0-4427-AAC3-34F370A9E0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72103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0F37-FF9D-4256-B58B-3020570378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E2410-20EC-45C2-A0C9-DE3339A5632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10720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1284-7540-4A7E-A87B-52542772B71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0B45-5C24-419B-91C2-2EA74383BC3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1891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61FD-EB0E-45C7-BF87-8716A53A32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80FE4-B4A2-42D6-8644-55C4B7862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268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B607C-B1F8-4A68-A70A-F82010F362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ADDE-1B4B-4A65-8002-D624DAD1E5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0995-9AD1-454F-B917-E35B7F9A10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80161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92808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51967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525796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896113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339243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87707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11691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610328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8337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174FF-123F-4CDA-9CEE-3D10A7AEB059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81EB4-DA4C-440A-AD5D-72678DA6BF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97535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448812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195455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0763209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580131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898950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8698272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518911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2422879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16541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3232A-3927-4FFA-906C-0476D60380C8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00C87-9D17-43B8-B967-811128EC63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77327"/>
      </p:ext>
    </p:extLst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131217"/>
      </p:ext>
    </p:extLst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011705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6A9B7-AE73-4609-B897-F1E56530C827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29FB6-3CFC-432B-950F-85BE77E67D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A887D-9A8A-4500-B408-3C1FB61D2731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C463C-12EC-4FAB-88A2-AE6CEC1843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48D53-838F-4849-A25A-FD979ADB844C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5D84B-2CEF-4EB6-A40E-0B71CB4B9D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2EFF1-276C-4F84-B56A-4EFFB4B8656E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F92D0-CA0A-4ED3-A7F4-3CDDE61C1E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152F0-566B-4C92-AAE5-79DECF3466EE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4780A-A5CE-4D50-A437-20564CF939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0EDD1-6630-4ACD-97DE-893133DFC0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605E1-CAEF-469B-B625-670E700354C2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82F02-2A7B-40DA-BD10-8BFAF1A199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9B2D9-1991-464F-A63F-22D13ED374EB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BAE4B-ED18-4CA6-B330-288CF63271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76F13-389B-4DF5-B731-8E8EAA6E123B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923D0-95A4-4D69-8BCE-5BC319DE3D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8E0A5-4145-43A3-A383-2B5637DF5AF1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AB7EE-981B-4995-AD77-9D2A337AE7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3B85F-779D-4B27-9788-4BB51EE29A2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78740-0B50-4B3C-903C-24FCDB4DA1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16372-CB4C-4F56-ADAE-5FFB8F0DF3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2ACF6-656D-43BC-9AD1-9BBFE77833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80A2F-9135-4073-82F6-89F04720CE7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503CB-5BFC-46FF-9C2E-E2FAE0E564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839EA-8053-4123-8493-BD0A2CAB2CE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62F64-09F5-4DAB-9A78-1F544E8DE44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0D406-732B-41F0-A0A1-6DCFC3E8522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D49AD-02A0-4220-9316-B700A5F7C56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AE417-AB5F-4519-B1D7-C3811FE370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346CC-48A0-45BF-A13F-70A902D0BA1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1111-5A47-436C-ABD5-15614287D806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5752-3D6B-493A-8251-2B61B1CF16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8E69-3CA6-4731-8474-5424C2720C40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800FF-DEB3-45E5-B4F7-A82BF55B0F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361EC-6821-4C3F-B806-FE4C8495473D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F8F31-6453-4D31-B831-4B78AAA53C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6490-5611-4071-8691-6D2FBF603D8B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B2C2C-8D81-4AF9-B699-F86E69085F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03AD-6F82-4BCF-9AF8-C502E90BE8BF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9CE00-D6C0-458E-B65F-095B101FD7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C1882-3B7B-4B8B-93D9-902B9030529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12DA5-844C-47D3-978F-5531DB81A8C6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D612-96F2-4D48-AC93-A42BAC61F3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97A8-26C3-4187-82BD-E8F7132DCC09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1F9E-CF15-4F70-867A-406EF60431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6FE53-0654-4BD6-9EED-1231D2CBB067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6B0D1-9F6B-4E29-9B8B-BC178AB648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4D0D1-C4DA-4147-92C4-D886E6785908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BDBF7-0DDF-46C0-BA48-F1E78E21C8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E1654-D42C-4F85-9139-1F752A91873D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5B00B-CAD8-4096-BEA5-D8E64E7347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BF18C-D936-4C24-96E4-372E5AC706DF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D2A9-72E0-4F19-832C-A77B264F52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673CF-E74A-4F74-8EC3-87DFC1A128E3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359FA-957E-486D-9533-627F753C17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34DF1-735B-44E5-8640-9691A5E041D3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7944A-6A68-4EEA-A3A9-637E654322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E452C-0CC3-4119-B6DC-3F4ED15EB3C0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C11F6-95B6-42C3-B4B3-1AD5CC2A75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EE54E-CF58-470D-86D2-2D3F1C344EEF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34C80-5888-4053-B458-F1813A07AB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14B67-6B8D-4BEF-BEDB-0973DDDE51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E6FF4-C337-4EFA-9227-3A440C09D022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F7F7-F4E3-40FC-83F2-8497F7CF42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DDCC0-4E7A-40BB-AE7F-EA80D27C5D88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3D3B4-ACC2-4818-910D-65EEAF2048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9A6C1-4329-4970-A128-DF87DE4DCE89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8A614-A9F5-4D30-A203-B3378F212A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59C2B-BA6F-4969-A834-1B27204C9DE2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927B7-E739-4C74-A385-48C8B5F025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1B70D-741F-4C18-87CA-B75E68B42DB2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DAC61-C847-4339-875D-B6648CF0CB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9A0D6-13DB-4DA7-9B47-5E64144E3FEB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BA3B-01A5-4AA8-B2B2-933754410A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D0D9D-1562-4035-AB2E-4F32F3D29000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46CB2-9E92-4920-B2E7-1B85E8319B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792E1-3CBC-43B4-A7DB-13B9CEC03086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21C0C-3805-4E18-9E3D-6FBA537A19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9C582-6ADC-4B19-9BD9-15E854FB9372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09BC5-8F87-439F-89C8-65B3AE1AAB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8A534-9C48-428F-B31B-218BA3FD2265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11EA7-3F82-4A8B-A83D-A2CCF8929D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56713-7AA7-4A46-AA24-26C1BC9E277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56906-9E55-473D-860D-679C6D33BBC8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2DAB-A449-4CA6-850F-A317883BE5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B35E1-1351-4372-ADFA-B05CC90A423A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5F36C-B62F-44FF-82CC-7ABF5E7A54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34A10-03BD-4AB1-A06F-5DB68941CD48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4DB55-4204-4399-9BF2-89043923BE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EBBCF-279F-414E-B20F-1B9A81DD13C0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5B633-0648-41C0-BBA6-620E7C5F4A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8A705-2140-4C7F-86CD-3E823FF420FB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117E2-8DE1-41A5-AE21-2BA4CD4367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237BC-0760-4B18-8095-AB1F405C8394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635B5-04CC-4EE1-9F10-4992AEB2BC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CD25-855B-49FE-A438-AF60763F16D0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DF112-241E-4B2F-98E6-7C6F3A3987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1E183-1626-4CB6-9DF9-24ECD68A9A23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A8542-CBEF-4E53-8850-AE936215CF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FD32B-EE15-4114-A3AA-E663CB3393F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6EA5E-BC08-4BD9-931B-3961F6C059C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D8DF3-5891-481C-B8DB-BFBFD5F205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72B19-8C8B-40F3-861A-CC7A1DD78C4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492AB-9076-4162-AF9B-09611D05E85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FCE01-E7B9-4C97-BCF5-B72307A46C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4B75A-EA67-46FE-8EB1-F7FE1D68943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294F3-E695-4884-9B26-983049A598E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137C9-3215-4C87-8670-E35C7F5059E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90AC8-BE15-4E0E-9BB9-65A43A7C2BC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BB55D-032F-41D3-B1BF-53039B16289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C68D9-53C4-4BA7-AAEC-CC1F50414F5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F620A-7AA2-490B-9CD5-0AD606892882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C5DFF-3698-45DF-9418-E64C86653B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A3AC0-2333-4A1E-878E-0D21A19F95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C8249-AF2D-40D4-96C8-CE5366A793A8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EC381-AAD4-4E3C-B29F-3957CD5CBA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E0696-36B7-40B3-9D44-E463B39CEF9D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9183A-0CA6-4F6E-A5B7-C64DD431AB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B6DE4-AA9B-4954-A793-0EC9EAE6EFC1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07E0E-2BE2-4852-B8FC-930FF4D875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D7C32-A57D-4B17-87ED-C8EE1D4F6AC5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0709C-D7A8-416E-80FF-27A16BA0BC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FE58C-9C16-4828-8154-68D54BE1BC51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0B07-E5C8-4DF0-9523-41A1160A21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FAFA-0001-44CA-85FD-506BBD9E936A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8616F-AF55-4ED9-B83A-7958E099FB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6D46C-FE07-4EFB-9641-1CD236B451C8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F5614-B329-4EA4-B7B9-17E2DF06E9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B1DEE-CFCC-4DD5-9811-5206855FD520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5813-C030-4CB3-9B67-411B806CA6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60F2-D0E7-4013-9565-4A487BEEBF20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DF9E1-A0F4-4C6D-AA96-DE5447E95C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4E010-5CD1-4C16-9F3F-14170C56034A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962B2-6EEF-41E8-9570-001FE2B138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2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tags" Target="../tags/tag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4B10F77F-699E-4D07-BE44-1977B4E7857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9" r:id="rId1"/>
    <p:sldLayoutId id="2147485170" r:id="rId2"/>
    <p:sldLayoutId id="2147485171" r:id="rId3"/>
    <p:sldLayoutId id="2147485172" r:id="rId4"/>
    <p:sldLayoutId id="2147485173" r:id="rId5"/>
    <p:sldLayoutId id="2147485174" r:id="rId6"/>
    <p:sldLayoutId id="2147485175" r:id="rId7"/>
    <p:sldLayoutId id="2147485176" r:id="rId8"/>
    <p:sldLayoutId id="2147485177" r:id="rId9"/>
    <p:sldLayoutId id="2147485178" r:id="rId10"/>
    <p:sldLayoutId id="21474851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B1AE4FAB-A65B-4A65-B42A-14201B291DC6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D221A17-1593-437D-8DD9-B405CC44C7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0" r:id="rId1"/>
    <p:sldLayoutId id="2147485291" r:id="rId2"/>
    <p:sldLayoutId id="2147485292" r:id="rId3"/>
    <p:sldLayoutId id="2147485293" r:id="rId4"/>
    <p:sldLayoutId id="2147485294" r:id="rId5"/>
    <p:sldLayoutId id="2147485295" r:id="rId6"/>
    <p:sldLayoutId id="2147485296" r:id="rId7"/>
    <p:sldLayoutId id="2147485297" r:id="rId8"/>
    <p:sldLayoutId id="2147485298" r:id="rId9"/>
    <p:sldLayoutId id="2147485299" r:id="rId10"/>
    <p:sldLayoutId id="21474853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F12478D-CF1D-4A5F-A12E-40C4A8FEA317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2AD4675-D324-4939-AEEC-7CFFE6EB69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6" r:id="rId1"/>
    <p:sldLayoutId id="2147485357" r:id="rId2"/>
    <p:sldLayoutId id="2147485358" r:id="rId3"/>
    <p:sldLayoutId id="2147485359" r:id="rId4"/>
    <p:sldLayoutId id="2147485360" r:id="rId5"/>
    <p:sldLayoutId id="2147485361" r:id="rId6"/>
    <p:sldLayoutId id="2147485362" r:id="rId7"/>
    <p:sldLayoutId id="2147485363" r:id="rId8"/>
    <p:sldLayoutId id="2147485364" r:id="rId9"/>
    <p:sldLayoutId id="2147485365" r:id="rId10"/>
    <p:sldLayoutId id="2147485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FBA69D5-2461-44D7-8E34-312482117553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E56A48B-31D6-4B30-B80B-B7460988B8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7" r:id="rId1"/>
    <p:sldLayoutId id="2147485368" r:id="rId2"/>
    <p:sldLayoutId id="2147485369" r:id="rId3"/>
    <p:sldLayoutId id="2147485370" r:id="rId4"/>
    <p:sldLayoutId id="2147485371" r:id="rId5"/>
    <p:sldLayoutId id="2147485372" r:id="rId6"/>
    <p:sldLayoutId id="2147485373" r:id="rId7"/>
    <p:sldLayoutId id="2147485374" r:id="rId8"/>
    <p:sldLayoutId id="2147485375" r:id="rId9"/>
    <p:sldLayoutId id="2147485376" r:id="rId10"/>
    <p:sldLayoutId id="21474853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B6B6810E-6966-4E51-B71F-6448C11503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1" r:id="rId1"/>
    <p:sldLayoutId id="2147485302" r:id="rId2"/>
    <p:sldLayoutId id="2147485303" r:id="rId3"/>
    <p:sldLayoutId id="2147485304" r:id="rId4"/>
    <p:sldLayoutId id="2147485305" r:id="rId5"/>
    <p:sldLayoutId id="2147485306" r:id="rId6"/>
    <p:sldLayoutId id="2147485307" r:id="rId7"/>
    <p:sldLayoutId id="2147485308" r:id="rId8"/>
    <p:sldLayoutId id="2147485309" r:id="rId9"/>
    <p:sldLayoutId id="2147485310" r:id="rId10"/>
    <p:sldLayoutId id="21474853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0A8D465-B876-46B5-B1DD-20DA1B959A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2" r:id="rId1"/>
    <p:sldLayoutId id="2147485313" r:id="rId2"/>
    <p:sldLayoutId id="2147485314" r:id="rId3"/>
    <p:sldLayoutId id="2147485315" r:id="rId4"/>
    <p:sldLayoutId id="2147485316" r:id="rId5"/>
    <p:sldLayoutId id="2147485317" r:id="rId6"/>
    <p:sldLayoutId id="2147485318" r:id="rId7"/>
    <p:sldLayoutId id="2147485319" r:id="rId8"/>
    <p:sldLayoutId id="2147485320" r:id="rId9"/>
    <p:sldLayoutId id="2147485321" r:id="rId10"/>
    <p:sldLayoutId id="21474853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741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623BBC-516A-49EA-A431-2F84D710A273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3B7EFD-5E53-46EC-9905-FEDF9BD076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3" r:id="rId1"/>
    <p:sldLayoutId id="2147485324" r:id="rId2"/>
    <p:sldLayoutId id="2147485325" r:id="rId3"/>
    <p:sldLayoutId id="2147485326" r:id="rId4"/>
    <p:sldLayoutId id="2147485327" r:id="rId5"/>
    <p:sldLayoutId id="2147485328" r:id="rId6"/>
    <p:sldLayoutId id="2147485329" r:id="rId7"/>
    <p:sldLayoutId id="2147485330" r:id="rId8"/>
    <p:sldLayoutId id="2147485331" r:id="rId9"/>
    <p:sldLayoutId id="2147485332" r:id="rId10"/>
    <p:sldLayoutId id="21474853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DA9916B9-8F2F-4D7D-BA58-A432BA0E7C0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4" r:id="rId1"/>
    <p:sldLayoutId id="2147485335" r:id="rId2"/>
    <p:sldLayoutId id="2147485336" r:id="rId3"/>
    <p:sldLayoutId id="2147485337" r:id="rId4"/>
    <p:sldLayoutId id="2147485338" r:id="rId5"/>
    <p:sldLayoutId id="2147485339" r:id="rId6"/>
    <p:sldLayoutId id="2147485340" r:id="rId7"/>
    <p:sldLayoutId id="2147485341" r:id="rId8"/>
    <p:sldLayoutId id="2147485342" r:id="rId9"/>
    <p:sldLayoutId id="2147485343" r:id="rId10"/>
    <p:sldLayoutId id="21474853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FA3C023D-C92B-4623-83BB-47BDBBCDF64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5" r:id="rId1"/>
    <p:sldLayoutId id="2147485346" r:id="rId2"/>
    <p:sldLayoutId id="2147485347" r:id="rId3"/>
    <p:sldLayoutId id="2147485348" r:id="rId4"/>
    <p:sldLayoutId id="2147485349" r:id="rId5"/>
    <p:sldLayoutId id="2147485350" r:id="rId6"/>
    <p:sldLayoutId id="2147485351" r:id="rId7"/>
    <p:sldLayoutId id="2147485352" r:id="rId8"/>
    <p:sldLayoutId id="2147485353" r:id="rId9"/>
    <p:sldLayoutId id="2147485354" r:id="rId10"/>
    <p:sldLayoutId id="214748535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11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9" r:id="rId1"/>
    <p:sldLayoutId id="2147485380" r:id="rId2"/>
    <p:sldLayoutId id="2147485381" r:id="rId3"/>
    <p:sldLayoutId id="2147485382" r:id="rId4"/>
    <p:sldLayoutId id="2147485383" r:id="rId5"/>
    <p:sldLayoutId id="2147485384" r:id="rId6"/>
    <p:sldLayoutId id="2147485385" r:id="rId7"/>
    <p:sldLayoutId id="2147485386" r:id="rId8"/>
    <p:sldLayoutId id="2147485387" r:id="rId9"/>
    <p:sldLayoutId id="2147485388" r:id="rId10"/>
    <p:sldLayoutId id="21474853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15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1" r:id="rId1"/>
    <p:sldLayoutId id="2147485392" r:id="rId2"/>
    <p:sldLayoutId id="2147485393" r:id="rId3"/>
    <p:sldLayoutId id="2147485394" r:id="rId4"/>
    <p:sldLayoutId id="2147485395" r:id="rId5"/>
    <p:sldLayoutId id="2147485396" r:id="rId6"/>
    <p:sldLayoutId id="2147485397" r:id="rId7"/>
    <p:sldLayoutId id="2147485398" r:id="rId8"/>
    <p:sldLayoutId id="2147485399" r:id="rId9"/>
    <p:sldLayoutId id="2147485400" r:id="rId10"/>
    <p:sldLayoutId id="214748540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69EFF93A-F00D-48E0-B9CA-4981385412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  <p:sldLayoutId id="2147485186" r:id="rId7"/>
    <p:sldLayoutId id="2147485187" r:id="rId8"/>
    <p:sldLayoutId id="2147485188" r:id="rId9"/>
    <p:sldLayoutId id="2147485189" r:id="rId10"/>
    <p:sldLayoutId id="2147485190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25C9B58-6BEB-493C-9A39-0EE0DD1255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9AA0F0C-1E69-4D73-92FD-CEA2D1C36F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74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3" r:id="rId1"/>
    <p:sldLayoutId id="2147485404" r:id="rId2"/>
    <p:sldLayoutId id="2147485405" r:id="rId3"/>
    <p:sldLayoutId id="2147485406" r:id="rId4"/>
    <p:sldLayoutId id="2147485407" r:id="rId5"/>
    <p:sldLayoutId id="2147485408" r:id="rId6"/>
    <p:sldLayoutId id="2147485409" r:id="rId7"/>
    <p:sldLayoutId id="2147485410" r:id="rId8"/>
    <p:sldLayoutId id="2147485411" r:id="rId9"/>
    <p:sldLayoutId id="2147485412" r:id="rId10"/>
    <p:sldLayoutId id="21474854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210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5" r:id="rId1"/>
    <p:sldLayoutId id="2147485416" r:id="rId2"/>
    <p:sldLayoutId id="2147485417" r:id="rId3"/>
    <p:sldLayoutId id="2147485418" r:id="rId4"/>
    <p:sldLayoutId id="2147485419" r:id="rId5"/>
    <p:sldLayoutId id="2147485420" r:id="rId6"/>
    <p:sldLayoutId id="2147485421" r:id="rId7"/>
    <p:sldLayoutId id="2147485422" r:id="rId8"/>
    <p:sldLayoutId id="2147485423" r:id="rId9"/>
    <p:sldLayoutId id="2147485424" r:id="rId10"/>
    <p:sldLayoutId id="21474854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372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7" r:id="rId1"/>
    <p:sldLayoutId id="2147485428" r:id="rId2"/>
    <p:sldLayoutId id="2147485429" r:id="rId3"/>
    <p:sldLayoutId id="2147485430" r:id="rId4"/>
    <p:sldLayoutId id="2147485431" r:id="rId5"/>
    <p:sldLayoutId id="2147485432" r:id="rId6"/>
    <p:sldLayoutId id="2147485433" r:id="rId7"/>
    <p:sldLayoutId id="2147485434" r:id="rId8"/>
    <p:sldLayoutId id="2147485435" r:id="rId9"/>
    <p:sldLayoutId id="2147485436" r:id="rId10"/>
    <p:sldLayoutId id="214748543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1C53B722-5297-4375-82CE-AA7628A4DE66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274A206-79C5-4D57-9DEF-78CA773B86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1" r:id="rId1"/>
    <p:sldLayoutId id="2147485192" r:id="rId2"/>
    <p:sldLayoutId id="2147485193" r:id="rId3"/>
    <p:sldLayoutId id="2147485194" r:id="rId4"/>
    <p:sldLayoutId id="2147485195" r:id="rId5"/>
    <p:sldLayoutId id="2147485196" r:id="rId6"/>
    <p:sldLayoutId id="2147485197" r:id="rId7"/>
    <p:sldLayoutId id="2147485198" r:id="rId8"/>
    <p:sldLayoutId id="2147485199" r:id="rId9"/>
    <p:sldLayoutId id="2147485200" r:id="rId10"/>
    <p:sldLayoutId id="21474852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10E18E4D-1673-48BF-8473-7DD316C730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2" r:id="rId1"/>
    <p:sldLayoutId id="2147485203" r:id="rId2"/>
    <p:sldLayoutId id="2147485204" r:id="rId3"/>
    <p:sldLayoutId id="2147485205" r:id="rId4"/>
    <p:sldLayoutId id="2147485206" r:id="rId5"/>
    <p:sldLayoutId id="2147485207" r:id="rId6"/>
    <p:sldLayoutId id="2147485208" r:id="rId7"/>
    <p:sldLayoutId id="2147485209" r:id="rId8"/>
    <p:sldLayoutId id="2147485210" r:id="rId9"/>
    <p:sldLayoutId id="2147485211" r:id="rId10"/>
    <p:sldLayoutId id="214748521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CEE8A5-DE10-4C19-A1A9-9087DD4E884A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D3B9B6D-0F47-44C8-9257-C4B38D10D6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3" r:id="rId1"/>
    <p:sldLayoutId id="2147485214" r:id="rId2"/>
    <p:sldLayoutId id="2147485215" r:id="rId3"/>
    <p:sldLayoutId id="2147485216" r:id="rId4"/>
    <p:sldLayoutId id="2147485217" r:id="rId5"/>
    <p:sldLayoutId id="2147485218" r:id="rId6"/>
    <p:sldLayoutId id="2147485219" r:id="rId7"/>
    <p:sldLayoutId id="2147485220" r:id="rId8"/>
    <p:sldLayoutId id="2147485221" r:id="rId9"/>
    <p:sldLayoutId id="2147485222" r:id="rId10"/>
    <p:sldLayoutId id="21474852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F9C6AD-E677-49D2-A4B7-E48FF50215D6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10A190-4996-4838-B3C1-64FB6CF88B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4" r:id="rId1"/>
    <p:sldLayoutId id="2147485225" r:id="rId2"/>
    <p:sldLayoutId id="2147485226" r:id="rId3"/>
    <p:sldLayoutId id="2147485227" r:id="rId4"/>
    <p:sldLayoutId id="2147485228" r:id="rId5"/>
    <p:sldLayoutId id="2147485229" r:id="rId6"/>
    <p:sldLayoutId id="2147485230" r:id="rId7"/>
    <p:sldLayoutId id="2147485231" r:id="rId8"/>
    <p:sldLayoutId id="2147485232" r:id="rId9"/>
    <p:sldLayoutId id="2147485233" r:id="rId10"/>
    <p:sldLayoutId id="21474852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0163A7-8E2B-4D38-8878-B9306723B558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23C33F-0AD4-438E-A07B-A8D2901EB4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5" r:id="rId1"/>
    <p:sldLayoutId id="2147485236" r:id="rId2"/>
    <p:sldLayoutId id="2147485237" r:id="rId3"/>
    <p:sldLayoutId id="2147485238" r:id="rId4"/>
    <p:sldLayoutId id="2147485239" r:id="rId5"/>
    <p:sldLayoutId id="2147485240" r:id="rId6"/>
    <p:sldLayoutId id="2147485241" r:id="rId7"/>
    <p:sldLayoutId id="2147485242" r:id="rId8"/>
    <p:sldLayoutId id="2147485243" r:id="rId9"/>
    <p:sldLayoutId id="2147485244" r:id="rId10"/>
    <p:sldLayoutId id="21474852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0F97E49F-5FAA-4EC7-8E65-30146C53A0E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427DB7D-CADA-4A92-9C8E-837C2258985E}" type="datetimeFigureOut">
              <a:rPr lang="it-IT"/>
              <a:pPr>
                <a:defRPr/>
              </a:pPr>
              <a:t>10/11/2018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3DE1E63-B6D1-482F-9BE3-EAF3FE4BF8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7" r:id="rId1"/>
    <p:sldLayoutId id="2147485258" r:id="rId2"/>
    <p:sldLayoutId id="2147485259" r:id="rId3"/>
    <p:sldLayoutId id="2147485260" r:id="rId4"/>
    <p:sldLayoutId id="2147485261" r:id="rId5"/>
    <p:sldLayoutId id="2147485262" r:id="rId6"/>
    <p:sldLayoutId id="2147485263" r:id="rId7"/>
    <p:sldLayoutId id="2147485264" r:id="rId8"/>
    <p:sldLayoutId id="2147485265" r:id="rId9"/>
    <p:sldLayoutId id="2147485266" r:id="rId10"/>
    <p:sldLayoutId id="21474852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7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8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Visualizza immagine di 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9963076" cy="6858000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32   </a:t>
            </a:r>
            <a:r>
              <a:rPr lang="ca-ES" sz="54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DOMENICA </a:t>
            </a: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026805" y="5072063"/>
            <a:ext cx="54120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11  Novembre  </a:t>
            </a: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2018</a:t>
            </a:r>
            <a:endParaRPr lang="ca-ES" sz="4000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285750" y="0"/>
            <a:ext cx="85725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O Dio, Padre degli orfani e delle vedove, rifugio agli stranieri, giustizia agli oppressi, sostieni la speranza del povero che confida nel tuo amore, perché mai venga a mancare la libertà e il pane che tu provvedi, e tutti impariamo a donare sull'esempio di colui che ha donato se stesso, Gesù Cristo nostro Signore. Egli è Dio, e vive e regna con te, nell'unità dello Spirito Santo, per tutti i secoli dei secoli.						</a:t>
            </a:r>
            <a:r>
              <a:rPr lang="it-IT" sz="4000" b="1" dirty="0" smtClean="0">
                <a:latin typeface="+mj-lt"/>
                <a:ea typeface="Times New Roman" pitchFamily="18" charset="0"/>
                <a:cs typeface="Times New Roman" pitchFamily="18" charset="0"/>
              </a:rPr>
              <a:t>Amen.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68611" name="Picture 4" descr="N:\05 Fotografie\Cattedrale\Cresime\Cresime 2007\PICT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988" y="0"/>
            <a:ext cx="4418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ChangeArrowheads="1"/>
          </p:cNvSpPr>
          <p:nvPr/>
        </p:nvSpPr>
        <p:spPr bwMode="auto">
          <a:xfrm>
            <a:off x="500063" y="142875"/>
            <a:ext cx="828675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i="1" dirty="0" smtClean="0">
                <a:latin typeface="Calibri" pitchFamily="34" charset="0"/>
                <a:cs typeface="Times New Roman" pitchFamily="18" charset="0"/>
              </a:rPr>
              <a:t>Dal primo libro dei Re</a:t>
            </a:r>
          </a:p>
          <a:p>
            <a:pPr algn="just" eaLnBrk="0" hangingPunct="0"/>
            <a:endParaRPr lang="it-IT" sz="4000" i="1" dirty="0" smtClean="0"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In quei giorni, il profeta Elia si alzò e andò a </a:t>
            </a:r>
            <a:r>
              <a:rPr lang="it-IT" sz="4000" dirty="0" err="1" smtClean="0">
                <a:latin typeface="Calibri" pitchFamily="34" charset="0"/>
                <a:cs typeface="Times New Roman" pitchFamily="18" charset="0"/>
              </a:rPr>
              <a:t>Sarèpta</a:t>
            </a:r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. Arrivato alla porta della città, ecco una vedova che raccoglieva legna. La chiamò e le disse: «Prendimi un po’ d’acqua in un vaso, perché io possa bere».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42844" y="0"/>
            <a:ext cx="87868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Mentre quella andava a prenderla, le gridò: «Per favore, prendimi anche un pezzo di pane». Quella rispose: «Per la vita del Signore, tuo Dio, non ho nulla di cotto, ma solo un pugno di farina nella giara e un po’ d’olio nell’orcio; ora raccolgo due pezzi di legna, dopo andrò a prepararla per me e per mio figlio: la mangeremo e poi moriremo».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88583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Elia le disse: «Non temere; va’ a fare come hai detto. Prima però prepara una piccola focaccia per me e portamela; quindi ne preparerai per te e per tuo figlio, poiché così dice il Signore, Dio d’Israele: “La farina della giara non si esaurirà e l’orcio dell’olio non diminuirà fino al giorno in cui il Signore manderà la pioggia sulla faccia della terra”». </a:t>
            </a:r>
          </a:p>
        </p:txBody>
      </p:sp>
    </p:spTree>
  </p:cSld>
  <p:clrMapOvr>
    <a:masterClrMapping/>
  </p:clrMapOvr>
  <p:transition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142852"/>
            <a:ext cx="88583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Quella andò e fece come aveva detto Elia; poi mangiarono lei, lui e la casa di lei per diversi giorni. La farina della giara non venne meno e l’orcio dell’olio non diminuì, secondo la parola che il Signore aveva pronunciato per mezzo di Elia.</a:t>
            </a:r>
          </a:p>
          <a:p>
            <a:pPr lvl="0" algn="just" eaLnBrk="0" hangingPunct="0"/>
            <a:endParaRPr lang="it-IT" sz="40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lvl="0" algn="just" eaLnBrk="0" hangingPunct="0"/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</a:p>
        </p:txBody>
      </p:sp>
    </p:spTree>
  </p:cSld>
  <p:clrMapOvr>
    <a:masterClrMapping/>
  </p:clrMapOvr>
  <p:transition spd="slow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licca per immagine full s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97980" cy="6858000"/>
          </a:xfrm>
          <a:prstGeom prst="rect">
            <a:avLst/>
          </a:prstGeom>
          <a:noFill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6600" b="1" i="1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928794" y="1341438"/>
            <a:ext cx="7072331" cy="707886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  <a:softEdge rad="3175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Loda il Signore, anima mia.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85750" y="4303455"/>
            <a:ext cx="8858250" cy="2554545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Il Signore rimane fedele per sempre rende giustizia agli oppressi, dà il pane agli affamati. Il Signore libera i prigionieri.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tillilh9821.altervista.org/albums/userpics/10001/1298988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142875" y="82550"/>
            <a:ext cx="4214813" cy="6247864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i="1" dirty="0" smtClean="0">
                <a:latin typeface="Comic Sans MS" pitchFamily="66" charset="0"/>
              </a:rPr>
              <a:t>Il Signore ridona la vista ai ciechi, il Signore rialza chi è caduto, il Signore ama i giusti, il Signore protegge i forestieri. 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43438" y="285728"/>
            <a:ext cx="4357687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Loda il Signore, anima mia.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2" descr="http://tillilh9821.altervista.org/albums/userpics/10001/1218077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285750" y="428625"/>
            <a:ext cx="9037638" cy="3170099"/>
          </a:xfrm>
          <a:prstGeom prst="rect">
            <a:avLst/>
          </a:prstGeom>
          <a:solidFill>
            <a:srgbClr val="008000">
              <a:alpha val="67842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>
            <a:spAutoFit/>
          </a:bodyPr>
          <a:lstStyle/>
          <a:p>
            <a:r>
              <a:rPr lang="it-IT" sz="4000" b="1" i="1" dirty="0" smtClean="0">
                <a:solidFill>
                  <a:schemeClr val="bg1"/>
                </a:solidFill>
                <a:latin typeface="Comic Sans MS" pitchFamily="66" charset="0"/>
              </a:rPr>
              <a:t>Egli sostiene l’orfano e la vedova, ma sconvolge le vie dei malvagi. Il Signore regna per sempre, il tuo Dio, o Sion, di generazione in generazione. </a:t>
            </a:r>
            <a:endParaRPr lang="ca-ES" sz="40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28794" y="5429264"/>
            <a:ext cx="7072331" cy="707886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Loda il Signore, anima mia.</a:t>
            </a:r>
            <a:endParaRPr lang="it-IT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Fede\Desktop\Tramont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WordArt 1026" descr="Linee verticali ravvicinate"/>
          <p:cNvSpPr>
            <a:spLocks noChangeArrowheads="1" noChangeShapeType="1" noTextEdit="1"/>
          </p:cNvSpPr>
          <p:nvPr/>
        </p:nvSpPr>
        <p:spPr bwMode="auto">
          <a:xfrm>
            <a:off x="179388" y="2349500"/>
            <a:ext cx="8782050" cy="1752600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/>
              </a:rPr>
              <a:t>OGNI  MIA  PAROLA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4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00034" y="4786322"/>
            <a:ext cx="8358246" cy="1323439"/>
          </a:xfrm>
          <a:prstGeom prst="rect">
            <a:avLst/>
          </a:prstGeom>
          <a:solidFill>
            <a:srgbClr val="008000">
              <a:alpha val="7098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Beati i poveri in spirito, perché di essi è il regno dei cieli.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0" y="142875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ttangolo 1"/>
          <p:cNvSpPr>
            <a:spLocks noChangeArrowheads="1"/>
          </p:cNvSpPr>
          <p:nvPr/>
        </p:nvSpPr>
        <p:spPr bwMode="auto">
          <a:xfrm>
            <a:off x="421481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Marco.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026" name="Picture 2" descr="C:\Users\Fede\Desktop\s.marco.evangelista.jpg"/>
          <p:cNvPicPr>
            <a:picLocks noChangeAspect="1" noChangeArrowheads="1"/>
          </p:cNvPicPr>
          <p:nvPr/>
        </p:nvPicPr>
        <p:blipFill>
          <a:blip r:embed="rId2" cstate="print"/>
          <a:srcRect l="5383" r="12529"/>
          <a:stretch>
            <a:fillRect/>
          </a:stretch>
        </p:blipFill>
        <p:spPr bwMode="auto">
          <a:xfrm>
            <a:off x="0" y="285728"/>
            <a:ext cx="4357718" cy="63500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32ord_d-000"/>
          <p:cNvPicPr>
            <a:picLocks noChangeAspect="1" noChangeArrowheads="1"/>
          </p:cNvPicPr>
          <p:nvPr/>
        </p:nvPicPr>
        <p:blipFill>
          <a:blip r:embed="rId2" cstate="print"/>
          <a:srcRect l="52534" t="11679" b="8185"/>
          <a:stretch>
            <a:fillRect/>
          </a:stretch>
        </p:blipFill>
        <p:spPr bwMode="auto">
          <a:xfrm>
            <a:off x="1763688" y="0"/>
            <a:ext cx="5094125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32ord_d-001"/>
          <p:cNvPicPr>
            <a:picLocks noChangeAspect="1" noChangeArrowheads="1"/>
          </p:cNvPicPr>
          <p:nvPr/>
        </p:nvPicPr>
        <p:blipFill>
          <a:blip r:embed="rId2" cstate="print"/>
          <a:srcRect r="49550" b="49532"/>
          <a:stretch>
            <a:fillRect/>
          </a:stretch>
        </p:blipFill>
        <p:spPr bwMode="auto">
          <a:xfrm>
            <a:off x="467543" y="188640"/>
            <a:ext cx="836566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32ord_d-001"/>
          <p:cNvPicPr>
            <a:picLocks noChangeAspect="1" noChangeArrowheads="1"/>
          </p:cNvPicPr>
          <p:nvPr/>
        </p:nvPicPr>
        <p:blipFill>
          <a:blip r:embed="rId2" cstate="print"/>
          <a:srcRect l="49733" b="49770"/>
          <a:stretch>
            <a:fillRect/>
          </a:stretch>
        </p:blipFill>
        <p:spPr bwMode="auto">
          <a:xfrm>
            <a:off x="179511" y="188640"/>
            <a:ext cx="8715605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32ord_d-001"/>
          <p:cNvPicPr>
            <a:picLocks noChangeAspect="1" noChangeArrowheads="1"/>
          </p:cNvPicPr>
          <p:nvPr/>
        </p:nvPicPr>
        <p:blipFill>
          <a:blip r:embed="rId2" cstate="print"/>
          <a:srcRect t="50240" r="10713"/>
          <a:stretch>
            <a:fillRect/>
          </a:stretch>
        </p:blipFill>
        <p:spPr bwMode="auto">
          <a:xfrm>
            <a:off x="0" y="908720"/>
            <a:ext cx="894163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localhost:1080/download/immagini/12Bi_TO/32B_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7752" cy="6859934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effectLst>
            <a:glow rad="63500">
              <a:schemeClr val="accent6">
                <a:alpha val="45000"/>
                <a:satMod val="120000"/>
              </a:schemeClr>
            </a:glow>
            <a:softEdge rad="317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9635" name="WordArt 5"/>
          <p:cNvSpPr>
            <a:spLocks noChangeArrowheads="1" noChangeShapeType="1" noTextEdit="1"/>
          </p:cNvSpPr>
          <p:nvPr/>
        </p:nvSpPr>
        <p:spPr bwMode="auto">
          <a:xfrm>
            <a:off x="285720" y="5857892"/>
            <a:ext cx="8643998" cy="85725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bliqueBottomLeft"/>
              <a:lightRig rig="threePt" dir="tl"/>
            </a:scene3d>
            <a:sp3d extrusionH="57150" contourW="12700" prstMaterial="metal">
              <a:bevelT w="25400" h="25400"/>
              <a:extrusionClr>
                <a:srgbClr val="FFC000"/>
              </a:extrusionClr>
              <a:contourClr>
                <a:srgbClr val="FFC000"/>
              </a:contourClr>
            </a:sp3d>
          </a:bodyPr>
          <a:lstStyle/>
          <a:p>
            <a:pPr algn="ctr">
              <a:defRPr/>
            </a:pPr>
            <a:r>
              <a:rPr lang="pt-BR" sz="3600" b="1" kern="1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Lode a te, o Cristo.</a:t>
            </a:r>
            <a:endParaRPr lang="it-IT" sz="3600" b="1" kern="10" dirty="0">
              <a:ln w="1143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963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>
              <a:defRPr/>
            </a:pPr>
            <a:r>
              <a:rPr lang="it-IT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</a:rPr>
              <a:t>del</a:t>
            </a:r>
          </a:p>
          <a:p>
            <a:pPr algn="ctr">
              <a:defRPr/>
            </a:pPr>
            <a:r>
              <a:rPr lang="it-IT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026"/>
          <p:cNvSpPr txBox="1">
            <a:spLocks noChangeArrowheads="1"/>
          </p:cNvSpPr>
          <p:nvPr/>
        </p:nvSpPr>
        <p:spPr bwMode="auto">
          <a:xfrm>
            <a:off x="2339975" y="1341438"/>
            <a:ext cx="6804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1800">
              <a:latin typeface="Arial" charset="0"/>
            </a:endParaRPr>
          </a:p>
        </p:txBody>
      </p:sp>
      <p:sp>
        <p:nvSpPr>
          <p:cNvPr id="7171" name="Text Box 1027"/>
          <p:cNvSpPr txBox="1">
            <a:spLocks noChangeArrowheads="1"/>
          </p:cNvSpPr>
          <p:nvPr/>
        </p:nvSpPr>
        <p:spPr bwMode="auto">
          <a:xfrm>
            <a:off x="285720" y="214290"/>
            <a:ext cx="8388350" cy="6247864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Come la pioggia e la neve scendono giù dal cielo e non vi ritornano senza irrigare e far germogliare la terra, così ogni mia parola non ritornerà a me senza operare quanto desidero, senza aver compiuto ciò per cui l’avevo mandata. Ogni mia parola, ogni mia parola, ogni mia parola, ogni mia parola...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2875" y="642938"/>
            <a:ext cx="8713788" cy="547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it-IT" sz="3600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ndalus" pitchFamily="2" charset="-78"/>
                <a:cs typeface="Andalus" pitchFamily="2" charset="-78"/>
              </a:rPr>
              <a:t>Benedici </a:t>
            </a:r>
          </a:p>
          <a:p>
            <a:pPr algn="ctr">
              <a:defRPr/>
            </a:pPr>
            <a:r>
              <a:rPr lang="it-IT" sz="3600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ndalus" pitchFamily="2" charset="-78"/>
                <a:cs typeface="Andalus" pitchFamily="2" charset="-78"/>
              </a:rPr>
              <a:t>o Signore</a:t>
            </a:r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lucianabartolini.net/Immagini/paesaggi/nebbia.jpg"/>
          <p:cNvPicPr>
            <a:picLocks noChangeAspect="1" noChangeArrowheads="1"/>
          </p:cNvPicPr>
          <p:nvPr/>
        </p:nvPicPr>
        <p:blipFill>
          <a:blip r:embed="rId2" cstate="print"/>
          <a:srcRect b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857375" y="2928938"/>
            <a:ext cx="700087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Nebbia e freddo, 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giorni lunghi e amari 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mentre il seme muore.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ttangolo 2"/>
          <p:cNvSpPr>
            <a:spLocks noChangeArrowheads="1"/>
          </p:cNvSpPr>
          <p:nvPr/>
        </p:nvSpPr>
        <p:spPr bwMode="auto">
          <a:xfrm>
            <a:off x="1857375" y="1643063"/>
            <a:ext cx="7286625" cy="1938337"/>
          </a:xfrm>
          <a:prstGeom prst="rect">
            <a:avLst/>
          </a:prstGeom>
          <a:solidFill>
            <a:srgbClr val="FFFFCC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il prodigio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antico e sempre nuovo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del primo filo d'erba.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 descr="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ttangolo 2"/>
          <p:cNvSpPr>
            <a:spLocks noChangeArrowheads="1"/>
          </p:cNvSpPr>
          <p:nvPr/>
        </p:nvSpPr>
        <p:spPr bwMode="auto">
          <a:xfrm>
            <a:off x="1785938" y="214313"/>
            <a:ext cx="7143750" cy="1938337"/>
          </a:xfrm>
          <a:prstGeom prst="rect">
            <a:avLst/>
          </a:prstGeom>
          <a:solidFill>
            <a:srgbClr val="FF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E nel vento dell'estate ondeggiano le spighe; avremo ancora pane.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mmagine 3" descr="Immagine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2"/>
          <p:cNvSpPr>
            <a:spLocks noChangeArrowheads="1"/>
          </p:cNvSpPr>
          <p:nvPr/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come il pane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 descr="locanda_montisi_vitigno_vino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2"/>
          <p:cNvSpPr>
            <a:spLocks noChangeArrowheads="1"/>
          </p:cNvSpPr>
          <p:nvPr/>
        </p:nvSpPr>
        <p:spPr bwMode="auto">
          <a:xfrm>
            <a:off x="642938" y="0"/>
            <a:ext cx="8501062" cy="25542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Nei filari dopo il lungo inverno fremono le viti.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La rugiada avvolge nel silenzio i primi tralci verdi.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PICT00081-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Rettangolo 2"/>
          <p:cNvSpPr>
            <a:spLocks noChangeArrowheads="1"/>
          </p:cNvSpPr>
          <p:nvPr/>
        </p:nvSpPr>
        <p:spPr bwMode="auto">
          <a:xfrm>
            <a:off x="1500188" y="0"/>
            <a:ext cx="7643812" cy="1938338"/>
          </a:xfrm>
          <a:prstGeom prst="rect">
            <a:avLst/>
          </a:prstGeom>
          <a:solidFill>
            <a:srgbClr val="FFFFC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438" indent="-71438" algn="just"/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 colori dell'autunno coi grappoli maturi;</a:t>
            </a:r>
          </a:p>
          <a:p>
            <a:pPr marL="71438" indent="-71438" algn="just"/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avremo ancora vino.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magine 3" descr="Immagine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CC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come il vino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radikon.it/foto-album/vendemmia2005-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e la pace di Dio nostro Padre </a:t>
            </a:r>
            <a:endParaRPr lang="it-IT" sz="4000" dirty="0" smtClean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Calibri" pitchFamily="34" charset="0"/>
                <a:cs typeface="+mn-cs"/>
              </a:rPr>
              <a:t>e </a:t>
            </a:r>
            <a:r>
              <a:rPr lang="it-IT" sz="4000" dirty="0">
                <a:latin typeface="Calibri" pitchFamily="34" charset="0"/>
                <a:cs typeface="+mn-cs"/>
              </a:rPr>
              <a:t>del Signore nostro Gesù </a:t>
            </a:r>
            <a:r>
              <a:rPr lang="it-IT" sz="4000">
                <a:latin typeface="Calibri" pitchFamily="34" charset="0"/>
                <a:cs typeface="+mn-cs"/>
              </a:rPr>
              <a:t>Cristo </a:t>
            </a:r>
            <a:endParaRPr lang="it-IT" sz="4000" smtClean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smtClean="0">
                <a:latin typeface="Calibri" pitchFamily="34" charset="0"/>
                <a:cs typeface="+mn-cs"/>
              </a:rPr>
              <a:t>siano </a:t>
            </a:r>
            <a:r>
              <a:rPr lang="it-IT" sz="4000" dirty="0">
                <a:latin typeface="Calibri" pitchFamily="34" charset="0"/>
                <a:cs typeface="+mn-cs"/>
              </a:rPr>
              <a:t>con tutti voi.</a:t>
            </a:r>
          </a:p>
          <a:p>
            <a:pPr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11728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2" y="1748910"/>
            <a:ext cx="6480720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il 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Signore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37856" y="4797152"/>
            <a:ext cx="5472608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I cieli e la terra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sono pieni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xmlns="" val="257231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86338" y="116632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02087" y="3789040"/>
            <a:ext cx="7841913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Benedetto 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colui che </a:t>
            </a:r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viene nel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nome del 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42685882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5" y="-91391"/>
            <a:ext cx="9103987" cy="704078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70562" y="858890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83568" y="3789040"/>
            <a:ext cx="8455915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hangingPunct="0">
              <a:defRPr sz="4000" b="1" spc="50">
                <a:ln w="381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 Osanna </a:t>
            </a: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cantiamo te Signore</a:t>
            </a: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85266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393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46898" y="858889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115616" y="4005064"/>
            <a:ext cx="7841913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 Osanna Osanna </a:t>
            </a:r>
          </a:p>
          <a:p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Osanna 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xmlns="" val="1672976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7117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88640"/>
            <a:ext cx="4747128" cy="587853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  <p:pic>
        <p:nvPicPr>
          <p:cNvPr id="1026" name="Picture 2" descr="http://www.centroaletti.com/foto/foto_opere/italia/08_psstefano_sstrinita/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54632" y="0"/>
            <a:ext cx="428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100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3165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04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7219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1132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xmlns="" val="139825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</a:t>
            </a:r>
            <a:r>
              <a:rPr lang="it-IT" sz="5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regno,</a:t>
            </a:r>
          </a:p>
          <a:p>
            <a:pPr algn="ctr" eaLnBrk="0" hangingPunct="0">
              <a:defRPr/>
            </a:pPr>
            <a:r>
              <a:rPr lang="it-IT" sz="5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tua </a:t>
            </a: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313" y="0"/>
            <a:ext cx="5454537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5077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olomba_p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214290"/>
            <a:ext cx="4929190" cy="5000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42875" y="0"/>
            <a:ext cx="4000500" cy="62484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sia il tuo dono visibile;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la tua eredità.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come un canto all’unisono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che sale dalle nostre città.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Immagine 4" descr="pace-mond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Text Box 2"/>
          <p:cNvSpPr txBox="1">
            <a:spLocks noChangeArrowheads="1"/>
          </p:cNvSpPr>
          <p:nvPr/>
        </p:nvSpPr>
        <p:spPr bwMode="auto">
          <a:xfrm>
            <a:off x="4429125" y="571500"/>
            <a:ext cx="4714875" cy="56324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>
                <a:solidFill>
                  <a:srgbClr val="000000"/>
                </a:solidFill>
                <a:latin typeface="Cooper Black" pitchFamily="18" charset="0"/>
              </a:rPr>
              <a:t>Pace sia, pace a voi: la tua pace sarà sulla terra com’è nei cieli. Pace sia, pace a voi: la tua pace sarà gioia nei nostri occhi, nei cuori.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Immagine 2" descr="cr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85750" y="4303713"/>
            <a:ext cx="8501063" cy="255428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sia, pace a voi: la tua pace sarà luce limpida nei pensieri. Pace sia, pace a voi: la tua pace sarà una casa per tutti.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908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50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975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31547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416175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742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24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CCFF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7158" y="2500306"/>
            <a:ext cx="8610050" cy="1200329"/>
          </a:xfrm>
          <a:prstGeom prst="rect">
            <a:avLst/>
          </a:prstGeom>
          <a:noFill/>
        </p:spPr>
        <p:txBody>
          <a:bodyPr wrap="none">
            <a:prstTxWarp prst="textInflateBottom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72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Vieni  e  </a:t>
            </a:r>
            <a:r>
              <a:rPr lang="it-IT" sz="7200" b="1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seguimi</a:t>
            </a:r>
            <a:endParaRPr lang="it-IT" sz="72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www.windoweb.it/desktop_temi/foto_universo/foto_universo_1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357290" y="142852"/>
            <a:ext cx="6429420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Lascia che il mondo vada 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per la sua strada. 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farm1.static.flickr.com/44/173812851_d260229987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000232" y="142852"/>
            <a:ext cx="5072098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Lascia che l’uomo 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ritorni alla sua casa.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shop.sussidiario.it/images/napolitano/sold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1643042" y="0"/>
            <a:ext cx="6000792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Lascia che la gente accumuli la sua fortuna.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http://immareli.altervista.org/col1/gesu_spiri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1785918" y="1857364"/>
            <a:ext cx="6643718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tu, vieni e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seguimi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, 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tu, vieni e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seguimi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Dio, Padre buono,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che ci perdona sempre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				Amen.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www.pitturasurame.it/la%20barca%20a%20vela.JPG"/>
          <p:cNvPicPr>
            <a:picLocks noChangeAspect="1" noChangeArrowheads="1"/>
          </p:cNvPicPr>
          <p:nvPr/>
        </p:nvPicPr>
        <p:blipFill>
          <a:blip r:embed="rId2" cstate="print"/>
          <a:srcRect l="3719" t="2042" r="4041" b="30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71604" y="142852"/>
            <a:ext cx="6500842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Lascia che la barca in mare spieghi la vela.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digilander.libero.it/ladybibi73/cu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142875"/>
            <a:ext cx="5857875" cy="1323975"/>
          </a:xfrm>
          <a:prstGeom prst="rect">
            <a:avLst/>
          </a:prstGeom>
          <a:solidFill>
            <a:srgbClr val="FF0000">
              <a:alpha val="30196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Lascia che trovi affetto </a:t>
            </a:r>
          </a:p>
          <a:p>
            <a:pPr>
              <a:defRPr/>
            </a:pPr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chi segue il cuore. </a:t>
            </a:r>
            <a:endParaRPr lang="it-IT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poeticamente1.blog.kataweb.it/files/2007/11/melograno_02.jpg"/>
          <p:cNvPicPr>
            <a:picLocks noChangeAspect="1" noChangeArrowheads="1"/>
          </p:cNvPicPr>
          <p:nvPr/>
        </p:nvPicPr>
        <p:blipFill>
          <a:blip r:embed="rId2" cstate="print"/>
          <a:srcRect l="1552" t="2083" r="3246" b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643063" y="142875"/>
            <a:ext cx="6357937" cy="1323975"/>
          </a:xfrm>
          <a:prstGeom prst="rect">
            <a:avLst/>
          </a:prstGeom>
          <a:solidFill>
            <a:srgbClr val="FF0000">
              <a:alpha val="30196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Lascia che dall’albero cadano frutti maturi.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142875"/>
            <a:ext cx="6357937" cy="13239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tu, vieni e </a:t>
            </a:r>
            <a:r>
              <a:rPr lang="it-IT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seguimi</a:t>
            </a:r>
            <a:r>
              <a:rPr lang="it-IT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,</a:t>
            </a:r>
          </a:p>
          <a:p>
            <a:pPr>
              <a:defRPr/>
            </a:pPr>
            <a:r>
              <a:rPr lang="it-IT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tu, vieni e </a:t>
            </a:r>
            <a:r>
              <a:rPr lang="it-IT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seguimi</a:t>
            </a:r>
            <a:r>
              <a:rPr lang="it-IT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.</a:t>
            </a:r>
            <a:endParaRPr lang="it-IT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2" descr="sabeth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4929190" y="285728"/>
            <a:ext cx="3688830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sarai luce 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per gli uomini </a:t>
            </a:r>
          </a:p>
        </p:txBody>
      </p:sp>
      <p:sp>
        <p:nvSpPr>
          <p:cNvPr id="4" name="Rettangolo 3"/>
          <p:cNvSpPr/>
          <p:nvPr/>
        </p:nvSpPr>
        <p:spPr>
          <a:xfrm>
            <a:off x="928662" y="4857760"/>
            <a:ext cx="3095719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sarai sale 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della terra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www.italy-travel-vacation.com/Tunisia/Big/P101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286000" y="3013502"/>
            <a:ext cx="6572280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nel mondo deserto aprirai una strada nuova.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2" descr="sabeth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4929190" y="285728"/>
            <a:ext cx="3688830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sarai luce 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per gli uomini </a:t>
            </a:r>
          </a:p>
        </p:txBody>
      </p:sp>
      <p:sp>
        <p:nvSpPr>
          <p:cNvPr id="4" name="Rettangolo 3"/>
          <p:cNvSpPr/>
          <p:nvPr/>
        </p:nvSpPr>
        <p:spPr>
          <a:xfrm>
            <a:off x="928662" y="4857760"/>
            <a:ext cx="3095719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sarai sale 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della terra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italy-travel-vacation.com/Tunisia/Big/P101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286000" y="3013502"/>
            <a:ext cx="6572280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nel mondo deserto aprirai una strada nuova.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www.trekmag.com/modpub/modules/news/upload/dir_2/images/838a4a31371e89f0a32d2cac6776743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6225" cy="721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642910" y="214290"/>
            <a:ext cx="77153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per questa strada, va’,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va’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, 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non voltarti indietro, va’.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www.marcellobenedetti.eu/Diario%20ripartito%20in%20capitoli%20per%20velocizzarne%20la%20lettura/Diario%20del%20Camino%20de%20Santiago%203%20%20parte_file/image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071538" y="0"/>
            <a:ext cx="7072362" cy="70788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non voltarti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indietro…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latin typeface="Eras Bold ITC" pitchFamily="34" charset="0"/>
              </a:rPr>
              <a:t>Gloria a Dio nell'alto dei cieli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e pace in terra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agli uomini di buona volontà.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Noi ti lodiamo, ti benediciamo,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ti adoriamo, ti glorifichiamo,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ti rendiamo grazie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per la tua gloria immensa,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Signore Dio, Re del Cielo,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www.viaggiareliberi.it/Ospiti/ValeriaColombera/IMG_0035_deser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00">
              <a:alpha val="30196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500063"/>
            <a:ext cx="850106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 smtClean="0">
                <a:latin typeface="Arial" pitchFamily="34" charset="0"/>
                <a:cs typeface="Arial" pitchFamily="34" charset="0"/>
              </a:rPr>
              <a:t>Ti ringraziamo dei tuoi doni, o Padre; la forza dello Spirito Santo, che ci hai comunicato in questi sacramenti, rimanga in noi e trasformi tutta la nostra vita. Per Cristo nostro Signore.	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	                             </a:t>
            </a:r>
          </a:p>
          <a:p>
            <a:pPr algn="r" eaLnBrk="0" hangingPunct="0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2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+mj-lt"/>
                <a:cs typeface="+mn-cs"/>
              </a:rPr>
              <a:t>… : </a:t>
            </a:r>
            <a:r>
              <a:rPr lang="it-IT" sz="4000" dirty="0">
                <a:latin typeface="+mj-lt"/>
                <a:cs typeface="+mn-cs"/>
              </a:rPr>
              <a:t>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5" descr="N:\05 Fotografie\Cattedrale\Toscana in fiore\Toscana in fiore 2008 033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8608447" cy="55399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8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endParaRPr lang="it-IT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Buona Domenica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:\Users\Fede\Desktop\or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78197" y="4286256"/>
            <a:ext cx="858760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Resta accanto a me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Immagine 7" descr="37-strada-pienz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619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Immagine 5" descr="Orme%20sulla%20sabb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7222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3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4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aztgb8ZmDd7ezonP0SD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</TotalTime>
  <Words>1827</Words>
  <Application>Microsoft Office PowerPoint</Application>
  <PresentationFormat>Presentazione su schermo (4:3)</PresentationFormat>
  <Paragraphs>242</Paragraphs>
  <Slides>89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22</vt:i4>
      </vt:variant>
      <vt:variant>
        <vt:lpstr>Titoli diapositive</vt:lpstr>
      </vt:variant>
      <vt:variant>
        <vt:i4>89</vt:i4>
      </vt:variant>
    </vt:vector>
  </HeadingPairs>
  <TitlesOfParts>
    <vt:vector size="111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4_Tema di Office</vt:lpstr>
      <vt:lpstr>2_En blanco</vt:lpstr>
      <vt:lpstr>6_Tema di Office</vt:lpstr>
      <vt:lpstr>Struttura predefinita</vt:lpstr>
      <vt:lpstr>Tema di Office</vt:lpstr>
      <vt:lpstr>9_Tema di Office</vt:lpstr>
      <vt:lpstr>3_En blanco</vt:lpstr>
      <vt:lpstr>1_Struttura predefinita</vt:lpstr>
      <vt:lpstr>10_Tema di Office</vt:lpstr>
      <vt:lpstr>5_En blanco</vt:lpstr>
      <vt:lpstr>4_En blanco</vt:lpstr>
      <vt:lpstr>5_Tema di Office</vt:lpstr>
      <vt:lpstr>6_En blanco</vt:lpstr>
      <vt:lpstr>11_Tema di Office</vt:lpstr>
      <vt:lpstr>12_Tema di Office</vt:lpstr>
      <vt:lpstr>18_Tema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 DOMENICA del tempo ordinario</dc:title>
  <dc:creator>Cattedrale Pescia</dc:creator>
  <cp:lastModifiedBy>Oreste</cp:lastModifiedBy>
  <cp:revision>271</cp:revision>
  <dcterms:created xsi:type="dcterms:W3CDTF">2004-12-31T08:59:11Z</dcterms:created>
  <dcterms:modified xsi:type="dcterms:W3CDTF">2018-11-10T05:51:52Z</dcterms:modified>
</cp:coreProperties>
</file>